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  <p:sldMasterId id="214748387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isnik" initials="K" lastIdx="1" clrIdx="0">
    <p:extLst>
      <p:ext uri="{19B8F6BF-5375-455C-9EA6-DF929625EA0E}">
        <p15:presenceInfo xmlns:p15="http://schemas.microsoft.com/office/powerpoint/2012/main" userId="6beaade11c2f6d6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AC86B-9254-4912-A9A7-3ECAE6D2C779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r-Latn-RS"/>
        </a:p>
      </dgm:t>
    </dgm:pt>
    <dgm:pt modelId="{20500396-1A0F-414D-841D-523EF46AC218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sr-Latn-RS" sz="1800" dirty="0" smtClean="0"/>
            <a:t>Uvod</a:t>
          </a:r>
          <a:endParaRPr lang="sr-Latn-RS" sz="1800" dirty="0"/>
        </a:p>
      </dgm:t>
    </dgm:pt>
    <dgm:pt modelId="{56D05A2B-F23C-4C72-BE03-A9F0796900C4}" type="parTrans" cxnId="{1DADD159-D6C1-4CCA-A0C7-6CDB5B18F2EE}">
      <dgm:prSet/>
      <dgm:spPr/>
      <dgm:t>
        <a:bodyPr/>
        <a:lstStyle/>
        <a:p>
          <a:endParaRPr lang="sr-Latn-RS"/>
        </a:p>
      </dgm:t>
    </dgm:pt>
    <dgm:pt modelId="{72AB5588-5C47-44BB-9CB1-2750B9389AEA}" type="sibTrans" cxnId="{1DADD159-D6C1-4CCA-A0C7-6CDB5B18F2EE}">
      <dgm:prSet/>
      <dgm:spPr/>
      <dgm:t>
        <a:bodyPr/>
        <a:lstStyle/>
        <a:p>
          <a:endParaRPr lang="sr-Latn-RS"/>
        </a:p>
      </dgm:t>
    </dgm:pt>
    <dgm:pt modelId="{8E28D09B-F3E6-4399-8E49-AD7746B5212F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sr-Latn-RS" dirty="0" smtClean="0"/>
            <a:t>Cilj i motivacija</a:t>
          </a:r>
          <a:endParaRPr lang="sr-Latn-RS" dirty="0"/>
        </a:p>
      </dgm:t>
    </dgm:pt>
    <dgm:pt modelId="{623294D4-B531-4E11-82E3-36A55876B5C6}" type="parTrans" cxnId="{09A5804B-BDA3-49BE-A263-52458225F077}">
      <dgm:prSet/>
      <dgm:spPr/>
      <dgm:t>
        <a:bodyPr/>
        <a:lstStyle/>
        <a:p>
          <a:endParaRPr lang="sr-Latn-RS"/>
        </a:p>
      </dgm:t>
    </dgm:pt>
    <dgm:pt modelId="{2501E415-F6DE-4E7B-8B7E-F17CAA150D9B}" type="sibTrans" cxnId="{09A5804B-BDA3-49BE-A263-52458225F077}">
      <dgm:prSet/>
      <dgm:spPr/>
      <dgm:t>
        <a:bodyPr/>
        <a:lstStyle/>
        <a:p>
          <a:endParaRPr lang="sr-Latn-RS"/>
        </a:p>
      </dgm:t>
    </dgm:pt>
    <dgm:pt modelId="{BA9F519F-40B4-4EA4-A26B-1373B3994629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sr-Latn-RS" sz="1600" dirty="0" smtClean="0"/>
            <a:t>Tehnologija</a:t>
          </a:r>
          <a:endParaRPr lang="sr-Latn-RS" sz="1600" dirty="0"/>
        </a:p>
      </dgm:t>
    </dgm:pt>
    <dgm:pt modelId="{0509396F-0491-4527-9CDB-314B24B34CAA}" type="parTrans" cxnId="{FC4F8278-8ADB-46FE-865E-C8476DAA5053}">
      <dgm:prSet/>
      <dgm:spPr/>
      <dgm:t>
        <a:bodyPr/>
        <a:lstStyle/>
        <a:p>
          <a:endParaRPr lang="sr-Latn-RS"/>
        </a:p>
      </dgm:t>
    </dgm:pt>
    <dgm:pt modelId="{620FE132-D2E5-42C6-886E-BCAB4C6D231B}" type="sibTrans" cxnId="{FC4F8278-8ADB-46FE-865E-C8476DAA5053}">
      <dgm:prSet/>
      <dgm:spPr/>
      <dgm:t>
        <a:bodyPr/>
        <a:lstStyle/>
        <a:p>
          <a:endParaRPr lang="sr-Latn-RS"/>
        </a:p>
      </dgm:t>
    </dgm:pt>
    <dgm:pt modelId="{F1466CAC-96AD-42A5-A9A4-695F6CCAF0EB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sr-Latn-RS" dirty="0" smtClean="0"/>
            <a:t>Web aplikacija</a:t>
          </a:r>
          <a:endParaRPr lang="sr-Latn-RS" dirty="0"/>
        </a:p>
      </dgm:t>
    </dgm:pt>
    <dgm:pt modelId="{CA165BE6-3666-495C-A149-B718B53CE621}" type="parTrans" cxnId="{F30AEF88-F448-49C2-A33A-EA5CE85A115D}">
      <dgm:prSet/>
      <dgm:spPr/>
      <dgm:t>
        <a:bodyPr/>
        <a:lstStyle/>
        <a:p>
          <a:endParaRPr lang="sr-Latn-RS"/>
        </a:p>
      </dgm:t>
    </dgm:pt>
    <dgm:pt modelId="{F2618048-1D4E-4C65-BD8C-6ED5E4538AA4}" type="sibTrans" cxnId="{F30AEF88-F448-49C2-A33A-EA5CE85A115D}">
      <dgm:prSet/>
      <dgm:spPr/>
      <dgm:t>
        <a:bodyPr/>
        <a:lstStyle/>
        <a:p>
          <a:endParaRPr lang="sr-Latn-RS"/>
        </a:p>
      </dgm:t>
    </dgm:pt>
    <dgm:pt modelId="{B5F70C67-7E8E-465E-A808-CA20F8980EAE}">
      <dgm:prSet phldrT="[Text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sr-Latn-RS" dirty="0" smtClean="0"/>
            <a:t>Domen</a:t>
          </a:r>
          <a:endParaRPr lang="sr-Latn-RS" dirty="0"/>
        </a:p>
      </dgm:t>
    </dgm:pt>
    <dgm:pt modelId="{CE1F6FB0-7ABA-4DB9-A62B-A218E2DB0510}" type="parTrans" cxnId="{FC2B6D3F-3D18-41F2-9ED4-86EC0961332D}">
      <dgm:prSet/>
      <dgm:spPr/>
      <dgm:t>
        <a:bodyPr/>
        <a:lstStyle/>
        <a:p>
          <a:endParaRPr lang="sr-Latn-RS"/>
        </a:p>
      </dgm:t>
    </dgm:pt>
    <dgm:pt modelId="{5A3B7905-5F78-43A6-B737-F1F8176E7176}" type="sibTrans" cxnId="{FC2B6D3F-3D18-41F2-9ED4-86EC0961332D}">
      <dgm:prSet/>
      <dgm:spPr/>
      <dgm:t>
        <a:bodyPr/>
        <a:lstStyle/>
        <a:p>
          <a:endParaRPr lang="sr-Latn-RS"/>
        </a:p>
      </dgm:t>
    </dgm:pt>
    <dgm:pt modelId="{71CF5E0C-B5F7-4CB0-8919-420F76816EC4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sr-Latn-RS" dirty="0" smtClean="0"/>
            <a:t>Razvoj domena</a:t>
          </a:r>
          <a:endParaRPr lang="sr-Latn-RS" dirty="0"/>
        </a:p>
      </dgm:t>
    </dgm:pt>
    <dgm:pt modelId="{4AAF5ED6-87FF-48CF-867A-90E36268FA98}" type="parTrans" cxnId="{2EDE4AF5-296E-4DDE-905B-744605783513}">
      <dgm:prSet/>
      <dgm:spPr/>
      <dgm:t>
        <a:bodyPr/>
        <a:lstStyle/>
        <a:p>
          <a:endParaRPr lang="sr-Latn-RS"/>
        </a:p>
      </dgm:t>
    </dgm:pt>
    <dgm:pt modelId="{1CB1220A-9860-4245-90DF-B9CA3B8515BE}" type="sibTrans" cxnId="{2EDE4AF5-296E-4DDE-905B-744605783513}">
      <dgm:prSet/>
      <dgm:spPr/>
      <dgm:t>
        <a:bodyPr/>
        <a:lstStyle/>
        <a:p>
          <a:endParaRPr lang="sr-Latn-RS"/>
        </a:p>
      </dgm:t>
    </dgm:pt>
    <dgm:pt modelId="{BDF1DB52-6B86-466E-87A2-C2AE55C7906F}" type="pres">
      <dgm:prSet presAssocID="{37BAC86B-9254-4912-A9A7-3ECAE6D2C77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r-Latn-RS"/>
        </a:p>
      </dgm:t>
    </dgm:pt>
    <dgm:pt modelId="{CDF9AC78-1523-45AB-98A9-0672A05C5640}" type="pres">
      <dgm:prSet presAssocID="{20500396-1A0F-414D-841D-523EF46AC218}" presName="compNode" presStyleCnt="0"/>
      <dgm:spPr/>
    </dgm:pt>
    <dgm:pt modelId="{B514F8A5-5540-4A25-9305-2693F25BDCEC}" type="pres">
      <dgm:prSet presAssocID="{20500396-1A0F-414D-841D-523EF46AC218}" presName="noGeometry" presStyleCnt="0"/>
      <dgm:spPr/>
    </dgm:pt>
    <dgm:pt modelId="{2D0BAD70-FB8C-4F67-B4B3-C048E5E0726C}" type="pres">
      <dgm:prSet presAssocID="{20500396-1A0F-414D-841D-523EF46AC218}" presName="childTextVisible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0E2E4941-73D0-42F2-917E-3BFFA020DF03}" type="pres">
      <dgm:prSet presAssocID="{20500396-1A0F-414D-841D-523EF46AC218}" presName="childTextHidden" presStyleLbl="bgAccFollowNode1" presStyleIdx="0" presStyleCnt="3"/>
      <dgm:spPr/>
      <dgm:t>
        <a:bodyPr/>
        <a:lstStyle/>
        <a:p>
          <a:endParaRPr lang="sr-Latn-RS"/>
        </a:p>
      </dgm:t>
    </dgm:pt>
    <dgm:pt modelId="{0CD2337D-5E8E-48F2-ABE5-362E72C23519}" type="pres">
      <dgm:prSet presAssocID="{20500396-1A0F-414D-841D-523EF46AC218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7E01B893-182F-4631-99E6-0A392D985F3F}" type="pres">
      <dgm:prSet presAssocID="{20500396-1A0F-414D-841D-523EF46AC218}" presName="aSpace" presStyleCnt="0"/>
      <dgm:spPr/>
    </dgm:pt>
    <dgm:pt modelId="{E7A6B59F-D80D-46EC-BFFD-6485C3519FD6}" type="pres">
      <dgm:prSet presAssocID="{BA9F519F-40B4-4EA4-A26B-1373B3994629}" presName="compNode" presStyleCnt="0"/>
      <dgm:spPr/>
    </dgm:pt>
    <dgm:pt modelId="{30D2F96C-BCCE-4281-8A86-3535CF0A12E0}" type="pres">
      <dgm:prSet presAssocID="{BA9F519F-40B4-4EA4-A26B-1373B3994629}" presName="noGeometry" presStyleCnt="0"/>
      <dgm:spPr/>
    </dgm:pt>
    <dgm:pt modelId="{E7964499-082E-435D-8FB5-DFF2224E5394}" type="pres">
      <dgm:prSet presAssocID="{BA9F519F-40B4-4EA4-A26B-1373B3994629}" presName="childTextVisible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FB6281F8-652B-4368-BADD-4D655BC7DCDE}" type="pres">
      <dgm:prSet presAssocID="{BA9F519F-40B4-4EA4-A26B-1373B3994629}" presName="childTextHidden" presStyleLbl="bgAccFollowNode1" presStyleIdx="1" presStyleCnt="3"/>
      <dgm:spPr/>
      <dgm:t>
        <a:bodyPr/>
        <a:lstStyle/>
        <a:p>
          <a:endParaRPr lang="sr-Latn-RS"/>
        </a:p>
      </dgm:t>
    </dgm:pt>
    <dgm:pt modelId="{8EE6C5DD-BC4E-466D-B3FD-E2F9035765B8}" type="pres">
      <dgm:prSet presAssocID="{BA9F519F-40B4-4EA4-A26B-1373B3994629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6B295607-A7AE-43D2-930E-2371B7F8B6A6}" type="pres">
      <dgm:prSet presAssocID="{BA9F519F-40B4-4EA4-A26B-1373B3994629}" presName="aSpace" presStyleCnt="0"/>
      <dgm:spPr/>
    </dgm:pt>
    <dgm:pt modelId="{CB30562C-CF53-478D-85C7-D5A352E7E14E}" type="pres">
      <dgm:prSet presAssocID="{B5F70C67-7E8E-465E-A808-CA20F8980EAE}" presName="compNode" presStyleCnt="0"/>
      <dgm:spPr/>
    </dgm:pt>
    <dgm:pt modelId="{B0D8EEC8-5E64-42DD-A1BA-7222904E1CCC}" type="pres">
      <dgm:prSet presAssocID="{B5F70C67-7E8E-465E-A808-CA20F8980EAE}" presName="noGeometry" presStyleCnt="0"/>
      <dgm:spPr/>
    </dgm:pt>
    <dgm:pt modelId="{B788899F-87FB-4E7D-AE8F-465DD3CEA4E0}" type="pres">
      <dgm:prSet presAssocID="{B5F70C67-7E8E-465E-A808-CA20F8980EAE}" presName="childTextVisible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3BBC4A10-52AB-4873-930C-7B47CC0C1D01}" type="pres">
      <dgm:prSet presAssocID="{B5F70C67-7E8E-465E-A808-CA20F8980EAE}" presName="childTextHidden" presStyleLbl="bgAccFollowNode1" presStyleIdx="2" presStyleCnt="3"/>
      <dgm:spPr/>
      <dgm:t>
        <a:bodyPr/>
        <a:lstStyle/>
        <a:p>
          <a:endParaRPr lang="sr-Latn-RS"/>
        </a:p>
      </dgm:t>
    </dgm:pt>
    <dgm:pt modelId="{A7A55EF1-D3B8-4330-B541-861BB6ACED58}" type="pres">
      <dgm:prSet presAssocID="{B5F70C67-7E8E-465E-A808-CA20F8980EA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sr-Latn-RS"/>
        </a:p>
      </dgm:t>
    </dgm:pt>
  </dgm:ptLst>
  <dgm:cxnLst>
    <dgm:cxn modelId="{FB09ADFE-5033-4EA2-BE0F-19B6D4086F04}" type="presOf" srcId="{37BAC86B-9254-4912-A9A7-3ECAE6D2C779}" destId="{BDF1DB52-6B86-466E-87A2-C2AE55C7906F}" srcOrd="0" destOrd="0" presId="urn:microsoft.com/office/officeart/2005/8/layout/hProcess6"/>
    <dgm:cxn modelId="{1DADD159-D6C1-4CCA-A0C7-6CDB5B18F2EE}" srcId="{37BAC86B-9254-4912-A9A7-3ECAE6D2C779}" destId="{20500396-1A0F-414D-841D-523EF46AC218}" srcOrd="0" destOrd="0" parTransId="{56D05A2B-F23C-4C72-BE03-A9F0796900C4}" sibTransId="{72AB5588-5C47-44BB-9CB1-2750B9389AEA}"/>
    <dgm:cxn modelId="{FC4F8278-8ADB-46FE-865E-C8476DAA5053}" srcId="{37BAC86B-9254-4912-A9A7-3ECAE6D2C779}" destId="{BA9F519F-40B4-4EA4-A26B-1373B3994629}" srcOrd="1" destOrd="0" parTransId="{0509396F-0491-4527-9CDB-314B24B34CAA}" sibTransId="{620FE132-D2E5-42C6-886E-BCAB4C6D231B}"/>
    <dgm:cxn modelId="{0D418476-6AAA-4679-AC90-83AC6523C26F}" type="presOf" srcId="{71CF5E0C-B5F7-4CB0-8919-420F76816EC4}" destId="{B788899F-87FB-4E7D-AE8F-465DD3CEA4E0}" srcOrd="0" destOrd="0" presId="urn:microsoft.com/office/officeart/2005/8/layout/hProcess6"/>
    <dgm:cxn modelId="{39B9946F-0A9E-4444-B840-EEF26601DAEF}" type="presOf" srcId="{8E28D09B-F3E6-4399-8E49-AD7746B5212F}" destId="{2D0BAD70-FB8C-4F67-B4B3-C048E5E0726C}" srcOrd="0" destOrd="0" presId="urn:microsoft.com/office/officeart/2005/8/layout/hProcess6"/>
    <dgm:cxn modelId="{C67BC479-26A2-46BE-AD88-AC43BEF5D1E3}" type="presOf" srcId="{F1466CAC-96AD-42A5-A9A4-695F6CCAF0EB}" destId="{E7964499-082E-435D-8FB5-DFF2224E5394}" srcOrd="0" destOrd="0" presId="urn:microsoft.com/office/officeart/2005/8/layout/hProcess6"/>
    <dgm:cxn modelId="{4D390CA7-9925-4E14-9C61-9FCE2D9597A8}" type="presOf" srcId="{71CF5E0C-B5F7-4CB0-8919-420F76816EC4}" destId="{3BBC4A10-52AB-4873-930C-7B47CC0C1D01}" srcOrd="1" destOrd="0" presId="urn:microsoft.com/office/officeart/2005/8/layout/hProcess6"/>
    <dgm:cxn modelId="{2EDE4AF5-296E-4DDE-905B-744605783513}" srcId="{B5F70C67-7E8E-465E-A808-CA20F8980EAE}" destId="{71CF5E0C-B5F7-4CB0-8919-420F76816EC4}" srcOrd="0" destOrd="0" parTransId="{4AAF5ED6-87FF-48CF-867A-90E36268FA98}" sibTransId="{1CB1220A-9860-4245-90DF-B9CA3B8515BE}"/>
    <dgm:cxn modelId="{09A5804B-BDA3-49BE-A263-52458225F077}" srcId="{20500396-1A0F-414D-841D-523EF46AC218}" destId="{8E28D09B-F3E6-4399-8E49-AD7746B5212F}" srcOrd="0" destOrd="0" parTransId="{623294D4-B531-4E11-82E3-36A55876B5C6}" sibTransId="{2501E415-F6DE-4E7B-8B7E-F17CAA150D9B}"/>
    <dgm:cxn modelId="{FC2B6D3F-3D18-41F2-9ED4-86EC0961332D}" srcId="{37BAC86B-9254-4912-A9A7-3ECAE6D2C779}" destId="{B5F70C67-7E8E-465E-A808-CA20F8980EAE}" srcOrd="2" destOrd="0" parTransId="{CE1F6FB0-7ABA-4DB9-A62B-A218E2DB0510}" sibTransId="{5A3B7905-5F78-43A6-B737-F1F8176E7176}"/>
    <dgm:cxn modelId="{8C4227EB-5E1F-4D89-8EE1-C0E1C01EB30D}" type="presOf" srcId="{BA9F519F-40B4-4EA4-A26B-1373B3994629}" destId="{8EE6C5DD-BC4E-466D-B3FD-E2F9035765B8}" srcOrd="0" destOrd="0" presId="urn:microsoft.com/office/officeart/2005/8/layout/hProcess6"/>
    <dgm:cxn modelId="{F30AEF88-F448-49C2-A33A-EA5CE85A115D}" srcId="{BA9F519F-40B4-4EA4-A26B-1373B3994629}" destId="{F1466CAC-96AD-42A5-A9A4-695F6CCAF0EB}" srcOrd="0" destOrd="0" parTransId="{CA165BE6-3666-495C-A149-B718B53CE621}" sibTransId="{F2618048-1D4E-4C65-BD8C-6ED5E4538AA4}"/>
    <dgm:cxn modelId="{3B8A1D65-B9BA-484F-A078-EBBFB7ACA8EA}" type="presOf" srcId="{8E28D09B-F3E6-4399-8E49-AD7746B5212F}" destId="{0E2E4941-73D0-42F2-917E-3BFFA020DF03}" srcOrd="1" destOrd="0" presId="urn:microsoft.com/office/officeart/2005/8/layout/hProcess6"/>
    <dgm:cxn modelId="{913F0ABF-47EE-41BB-B35B-9650D1CEED2A}" type="presOf" srcId="{B5F70C67-7E8E-465E-A808-CA20F8980EAE}" destId="{A7A55EF1-D3B8-4330-B541-861BB6ACED58}" srcOrd="0" destOrd="0" presId="urn:microsoft.com/office/officeart/2005/8/layout/hProcess6"/>
    <dgm:cxn modelId="{D36C3BA5-19FD-4657-B545-56B96ACAB1E4}" type="presOf" srcId="{20500396-1A0F-414D-841D-523EF46AC218}" destId="{0CD2337D-5E8E-48F2-ABE5-362E72C23519}" srcOrd="0" destOrd="0" presId="urn:microsoft.com/office/officeart/2005/8/layout/hProcess6"/>
    <dgm:cxn modelId="{EC1F9072-5302-4756-872F-32C95BC7943E}" type="presOf" srcId="{F1466CAC-96AD-42A5-A9A4-695F6CCAF0EB}" destId="{FB6281F8-652B-4368-BADD-4D655BC7DCDE}" srcOrd="1" destOrd="0" presId="urn:microsoft.com/office/officeart/2005/8/layout/hProcess6"/>
    <dgm:cxn modelId="{60540E03-2ED7-4AB2-A168-637532694A49}" type="presParOf" srcId="{BDF1DB52-6B86-466E-87A2-C2AE55C7906F}" destId="{CDF9AC78-1523-45AB-98A9-0672A05C5640}" srcOrd="0" destOrd="0" presId="urn:microsoft.com/office/officeart/2005/8/layout/hProcess6"/>
    <dgm:cxn modelId="{B7478ABC-D0DC-4580-9048-4BF268B2A5D9}" type="presParOf" srcId="{CDF9AC78-1523-45AB-98A9-0672A05C5640}" destId="{B514F8A5-5540-4A25-9305-2693F25BDCEC}" srcOrd="0" destOrd="0" presId="urn:microsoft.com/office/officeart/2005/8/layout/hProcess6"/>
    <dgm:cxn modelId="{1EBDBE6C-52AB-44A3-B96F-41A0CA1BCE5E}" type="presParOf" srcId="{CDF9AC78-1523-45AB-98A9-0672A05C5640}" destId="{2D0BAD70-FB8C-4F67-B4B3-C048E5E0726C}" srcOrd="1" destOrd="0" presId="urn:microsoft.com/office/officeart/2005/8/layout/hProcess6"/>
    <dgm:cxn modelId="{A196E066-200A-4D89-BF5C-8CC1894DF199}" type="presParOf" srcId="{CDF9AC78-1523-45AB-98A9-0672A05C5640}" destId="{0E2E4941-73D0-42F2-917E-3BFFA020DF03}" srcOrd="2" destOrd="0" presId="urn:microsoft.com/office/officeart/2005/8/layout/hProcess6"/>
    <dgm:cxn modelId="{79814C59-F492-4DEB-961D-0EC1F632ECE5}" type="presParOf" srcId="{CDF9AC78-1523-45AB-98A9-0672A05C5640}" destId="{0CD2337D-5E8E-48F2-ABE5-362E72C23519}" srcOrd="3" destOrd="0" presId="urn:microsoft.com/office/officeart/2005/8/layout/hProcess6"/>
    <dgm:cxn modelId="{E8C5778E-3383-4DF8-B930-611AAE984893}" type="presParOf" srcId="{BDF1DB52-6B86-466E-87A2-C2AE55C7906F}" destId="{7E01B893-182F-4631-99E6-0A392D985F3F}" srcOrd="1" destOrd="0" presId="urn:microsoft.com/office/officeart/2005/8/layout/hProcess6"/>
    <dgm:cxn modelId="{66381FE3-2A56-44F1-B678-155B1EE5BD37}" type="presParOf" srcId="{BDF1DB52-6B86-466E-87A2-C2AE55C7906F}" destId="{E7A6B59F-D80D-46EC-BFFD-6485C3519FD6}" srcOrd="2" destOrd="0" presId="urn:microsoft.com/office/officeart/2005/8/layout/hProcess6"/>
    <dgm:cxn modelId="{E2EDE22B-F459-4F79-AEDA-D173E8B34F85}" type="presParOf" srcId="{E7A6B59F-D80D-46EC-BFFD-6485C3519FD6}" destId="{30D2F96C-BCCE-4281-8A86-3535CF0A12E0}" srcOrd="0" destOrd="0" presId="urn:microsoft.com/office/officeart/2005/8/layout/hProcess6"/>
    <dgm:cxn modelId="{E0C8D1D5-98BA-47F7-A7A7-B611F8C746E2}" type="presParOf" srcId="{E7A6B59F-D80D-46EC-BFFD-6485C3519FD6}" destId="{E7964499-082E-435D-8FB5-DFF2224E5394}" srcOrd="1" destOrd="0" presId="urn:microsoft.com/office/officeart/2005/8/layout/hProcess6"/>
    <dgm:cxn modelId="{0417887B-D847-495F-A1A6-52F53B327E01}" type="presParOf" srcId="{E7A6B59F-D80D-46EC-BFFD-6485C3519FD6}" destId="{FB6281F8-652B-4368-BADD-4D655BC7DCDE}" srcOrd="2" destOrd="0" presId="urn:microsoft.com/office/officeart/2005/8/layout/hProcess6"/>
    <dgm:cxn modelId="{90EAD5A7-8091-4084-8975-1B784D02E703}" type="presParOf" srcId="{E7A6B59F-D80D-46EC-BFFD-6485C3519FD6}" destId="{8EE6C5DD-BC4E-466D-B3FD-E2F9035765B8}" srcOrd="3" destOrd="0" presId="urn:microsoft.com/office/officeart/2005/8/layout/hProcess6"/>
    <dgm:cxn modelId="{612FE2EB-424B-47F3-A26C-B2B4AF87CF05}" type="presParOf" srcId="{BDF1DB52-6B86-466E-87A2-C2AE55C7906F}" destId="{6B295607-A7AE-43D2-930E-2371B7F8B6A6}" srcOrd="3" destOrd="0" presId="urn:microsoft.com/office/officeart/2005/8/layout/hProcess6"/>
    <dgm:cxn modelId="{06C5AF41-4AA7-446E-9075-D2E31AA832FA}" type="presParOf" srcId="{BDF1DB52-6B86-466E-87A2-C2AE55C7906F}" destId="{CB30562C-CF53-478D-85C7-D5A352E7E14E}" srcOrd="4" destOrd="0" presId="urn:microsoft.com/office/officeart/2005/8/layout/hProcess6"/>
    <dgm:cxn modelId="{DE9C97A9-59B0-4692-A8DB-F2B536203CD4}" type="presParOf" srcId="{CB30562C-CF53-478D-85C7-D5A352E7E14E}" destId="{B0D8EEC8-5E64-42DD-A1BA-7222904E1CCC}" srcOrd="0" destOrd="0" presId="urn:microsoft.com/office/officeart/2005/8/layout/hProcess6"/>
    <dgm:cxn modelId="{03A047D2-E989-4551-AB96-A6483F28FB28}" type="presParOf" srcId="{CB30562C-CF53-478D-85C7-D5A352E7E14E}" destId="{B788899F-87FB-4E7D-AE8F-465DD3CEA4E0}" srcOrd="1" destOrd="0" presId="urn:microsoft.com/office/officeart/2005/8/layout/hProcess6"/>
    <dgm:cxn modelId="{F9FBB6E0-A0BB-4195-A7D1-8B21BE7D25AD}" type="presParOf" srcId="{CB30562C-CF53-478D-85C7-D5A352E7E14E}" destId="{3BBC4A10-52AB-4873-930C-7B47CC0C1D01}" srcOrd="2" destOrd="0" presId="urn:microsoft.com/office/officeart/2005/8/layout/hProcess6"/>
    <dgm:cxn modelId="{E5D4F52F-CFB4-4E5D-8F69-80D713A5CF67}" type="presParOf" srcId="{CB30562C-CF53-478D-85C7-D5A352E7E14E}" destId="{A7A55EF1-D3B8-4330-B541-861BB6ACED58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AC86B-9254-4912-A9A7-3ECAE6D2C779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r-Latn-RS"/>
        </a:p>
      </dgm:t>
    </dgm:pt>
    <dgm:pt modelId="{20500396-1A0F-414D-841D-523EF46AC218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r>
            <a:rPr lang="sr-Latn-RS" sz="1600" dirty="0" smtClean="0"/>
            <a:t>Funckcionalnost</a:t>
          </a:r>
          <a:endParaRPr lang="sr-Latn-RS" sz="1600" dirty="0"/>
        </a:p>
      </dgm:t>
    </dgm:pt>
    <dgm:pt modelId="{56D05A2B-F23C-4C72-BE03-A9F0796900C4}" type="parTrans" cxnId="{1DADD159-D6C1-4CCA-A0C7-6CDB5B18F2EE}">
      <dgm:prSet/>
      <dgm:spPr/>
      <dgm:t>
        <a:bodyPr/>
        <a:lstStyle/>
        <a:p>
          <a:endParaRPr lang="sr-Latn-RS"/>
        </a:p>
      </dgm:t>
    </dgm:pt>
    <dgm:pt modelId="{72AB5588-5C47-44BB-9CB1-2750B9389AEA}" type="sibTrans" cxnId="{1DADD159-D6C1-4CCA-A0C7-6CDB5B18F2EE}">
      <dgm:prSet/>
      <dgm:spPr/>
      <dgm:t>
        <a:bodyPr/>
        <a:lstStyle/>
        <a:p>
          <a:endParaRPr lang="sr-Latn-RS"/>
        </a:p>
      </dgm:t>
    </dgm:pt>
    <dgm:pt modelId="{8E28D09B-F3E6-4399-8E49-AD7746B5212F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sr-Latn-RS" sz="1400" dirty="0" smtClean="0"/>
            <a:t>Rasuđivanje </a:t>
          </a:r>
          <a:endParaRPr lang="sr-Latn-RS" sz="1400" dirty="0"/>
        </a:p>
      </dgm:t>
    </dgm:pt>
    <dgm:pt modelId="{623294D4-B531-4E11-82E3-36A55876B5C6}" type="parTrans" cxnId="{09A5804B-BDA3-49BE-A263-52458225F077}">
      <dgm:prSet/>
      <dgm:spPr/>
      <dgm:t>
        <a:bodyPr/>
        <a:lstStyle/>
        <a:p>
          <a:endParaRPr lang="sr-Latn-RS"/>
        </a:p>
      </dgm:t>
    </dgm:pt>
    <dgm:pt modelId="{2501E415-F6DE-4E7B-8B7E-F17CAA150D9B}" type="sibTrans" cxnId="{09A5804B-BDA3-49BE-A263-52458225F077}">
      <dgm:prSet/>
      <dgm:spPr/>
      <dgm:t>
        <a:bodyPr/>
        <a:lstStyle/>
        <a:p>
          <a:endParaRPr lang="sr-Latn-RS"/>
        </a:p>
      </dgm:t>
    </dgm:pt>
    <dgm:pt modelId="{BDF1DB52-6B86-466E-87A2-C2AE55C7906F}" type="pres">
      <dgm:prSet presAssocID="{37BAC86B-9254-4912-A9A7-3ECAE6D2C77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sr-Latn-RS"/>
        </a:p>
      </dgm:t>
    </dgm:pt>
    <dgm:pt modelId="{CDF9AC78-1523-45AB-98A9-0672A05C5640}" type="pres">
      <dgm:prSet presAssocID="{20500396-1A0F-414D-841D-523EF46AC218}" presName="compNode" presStyleCnt="0"/>
      <dgm:spPr/>
    </dgm:pt>
    <dgm:pt modelId="{B514F8A5-5540-4A25-9305-2693F25BDCEC}" type="pres">
      <dgm:prSet presAssocID="{20500396-1A0F-414D-841D-523EF46AC218}" presName="noGeometry" presStyleCnt="0"/>
      <dgm:spPr/>
    </dgm:pt>
    <dgm:pt modelId="{2D0BAD70-FB8C-4F67-B4B3-C048E5E0726C}" type="pres">
      <dgm:prSet presAssocID="{20500396-1A0F-414D-841D-523EF46AC218}" presName="childTextVisible" presStyleLbl="bgAccFollowNode1" presStyleIdx="0" presStyleCnt="1" custScaleX="104171" custScaleY="96478" custLinFactNeighborY="2126">
        <dgm:presLayoutVars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0E2E4941-73D0-42F2-917E-3BFFA020DF03}" type="pres">
      <dgm:prSet presAssocID="{20500396-1A0F-414D-841D-523EF46AC218}" presName="childTextHidden" presStyleLbl="bgAccFollowNode1" presStyleIdx="0" presStyleCnt="1"/>
      <dgm:spPr/>
      <dgm:t>
        <a:bodyPr/>
        <a:lstStyle/>
        <a:p>
          <a:endParaRPr lang="sr-Latn-RS"/>
        </a:p>
      </dgm:t>
    </dgm:pt>
    <dgm:pt modelId="{0CD2337D-5E8E-48F2-ABE5-362E72C23519}" type="pres">
      <dgm:prSet presAssocID="{20500396-1A0F-414D-841D-523EF46AC218}" presName="parentText" presStyleLbl="node1" presStyleIdx="0" presStyleCnt="1" custScaleX="95558" custScaleY="94421" custLinFactNeighborY="3718">
        <dgm:presLayoutVars>
          <dgm:chMax val="1"/>
          <dgm:bulletEnabled val="1"/>
        </dgm:presLayoutVars>
      </dgm:prSet>
      <dgm:spPr/>
      <dgm:t>
        <a:bodyPr/>
        <a:lstStyle/>
        <a:p>
          <a:endParaRPr lang="sr-Latn-RS"/>
        </a:p>
      </dgm:t>
    </dgm:pt>
  </dgm:ptLst>
  <dgm:cxnLst>
    <dgm:cxn modelId="{C40F79A5-DF69-40EB-91E1-BDBD7CC6EEEA}" type="presOf" srcId="{8E28D09B-F3E6-4399-8E49-AD7746B5212F}" destId="{2D0BAD70-FB8C-4F67-B4B3-C048E5E0726C}" srcOrd="0" destOrd="0" presId="urn:microsoft.com/office/officeart/2005/8/layout/hProcess6"/>
    <dgm:cxn modelId="{09A5804B-BDA3-49BE-A263-52458225F077}" srcId="{20500396-1A0F-414D-841D-523EF46AC218}" destId="{8E28D09B-F3E6-4399-8E49-AD7746B5212F}" srcOrd="0" destOrd="0" parTransId="{623294D4-B531-4E11-82E3-36A55876B5C6}" sibTransId="{2501E415-F6DE-4E7B-8B7E-F17CAA150D9B}"/>
    <dgm:cxn modelId="{B143F609-64C2-4B85-8BB8-73AA69D47F11}" type="presOf" srcId="{20500396-1A0F-414D-841D-523EF46AC218}" destId="{0CD2337D-5E8E-48F2-ABE5-362E72C23519}" srcOrd="0" destOrd="0" presId="urn:microsoft.com/office/officeart/2005/8/layout/hProcess6"/>
    <dgm:cxn modelId="{1DADD159-D6C1-4CCA-A0C7-6CDB5B18F2EE}" srcId="{37BAC86B-9254-4912-A9A7-3ECAE6D2C779}" destId="{20500396-1A0F-414D-841D-523EF46AC218}" srcOrd="0" destOrd="0" parTransId="{56D05A2B-F23C-4C72-BE03-A9F0796900C4}" sibTransId="{72AB5588-5C47-44BB-9CB1-2750B9389AEA}"/>
    <dgm:cxn modelId="{C46D88AF-944A-462C-8244-983044E6F539}" type="presOf" srcId="{8E28D09B-F3E6-4399-8E49-AD7746B5212F}" destId="{0E2E4941-73D0-42F2-917E-3BFFA020DF03}" srcOrd="1" destOrd="0" presId="urn:microsoft.com/office/officeart/2005/8/layout/hProcess6"/>
    <dgm:cxn modelId="{9DF0A106-4F99-4442-A29C-01B7C34CBB26}" type="presOf" srcId="{37BAC86B-9254-4912-A9A7-3ECAE6D2C779}" destId="{BDF1DB52-6B86-466E-87A2-C2AE55C7906F}" srcOrd="0" destOrd="0" presId="urn:microsoft.com/office/officeart/2005/8/layout/hProcess6"/>
    <dgm:cxn modelId="{9423583D-CA78-4CA7-95BB-EC52D4D90F2D}" type="presParOf" srcId="{BDF1DB52-6B86-466E-87A2-C2AE55C7906F}" destId="{CDF9AC78-1523-45AB-98A9-0672A05C5640}" srcOrd="0" destOrd="0" presId="urn:microsoft.com/office/officeart/2005/8/layout/hProcess6"/>
    <dgm:cxn modelId="{CB3A139B-FA8D-4646-926E-209A24EBBFBA}" type="presParOf" srcId="{CDF9AC78-1523-45AB-98A9-0672A05C5640}" destId="{B514F8A5-5540-4A25-9305-2693F25BDCEC}" srcOrd="0" destOrd="0" presId="urn:microsoft.com/office/officeart/2005/8/layout/hProcess6"/>
    <dgm:cxn modelId="{D30C9416-F4F2-4E84-B9C3-FE6980FC89A1}" type="presParOf" srcId="{CDF9AC78-1523-45AB-98A9-0672A05C5640}" destId="{2D0BAD70-FB8C-4F67-B4B3-C048E5E0726C}" srcOrd="1" destOrd="0" presId="urn:microsoft.com/office/officeart/2005/8/layout/hProcess6"/>
    <dgm:cxn modelId="{107CBB4B-1BEB-49A1-B6F0-2AC22D7FC1A9}" type="presParOf" srcId="{CDF9AC78-1523-45AB-98A9-0672A05C5640}" destId="{0E2E4941-73D0-42F2-917E-3BFFA020DF03}" srcOrd="2" destOrd="0" presId="urn:microsoft.com/office/officeart/2005/8/layout/hProcess6"/>
    <dgm:cxn modelId="{6850BDCA-CA44-4555-8FD0-8835F200BC98}" type="presParOf" srcId="{CDF9AC78-1523-45AB-98A9-0672A05C5640}" destId="{0CD2337D-5E8E-48F2-ABE5-362E72C23519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7DBF53-1CEA-4D8D-8C91-5F8EF25F3312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sr-Latn-RS"/>
        </a:p>
      </dgm:t>
    </dgm:pt>
    <dgm:pt modelId="{80127B6B-719F-4E28-8F0F-2DFF10B3AFC5}">
      <dgm:prSet phldrT="[Text]"/>
      <dgm:spPr/>
      <dgm:t>
        <a:bodyPr/>
        <a:lstStyle/>
        <a:p>
          <a:r>
            <a:rPr lang="sr-Latn-RS" dirty="0" smtClean="0"/>
            <a:t> </a:t>
          </a:r>
          <a:endParaRPr lang="sr-Latn-RS" dirty="0"/>
        </a:p>
      </dgm:t>
    </dgm:pt>
    <dgm:pt modelId="{74FF766D-13AE-4155-8558-FB041A10DA4B}" type="parTrans" cxnId="{466B0D95-F680-488E-8FD0-6787426349AF}">
      <dgm:prSet/>
      <dgm:spPr/>
      <dgm:t>
        <a:bodyPr/>
        <a:lstStyle/>
        <a:p>
          <a:endParaRPr lang="sr-Latn-RS"/>
        </a:p>
      </dgm:t>
    </dgm:pt>
    <dgm:pt modelId="{10901A97-914B-4D87-9D26-7B6873EA4FD1}" type="sibTrans" cxnId="{466B0D95-F680-488E-8FD0-6787426349AF}">
      <dgm:prSet/>
      <dgm:spPr/>
      <dgm:t>
        <a:bodyPr/>
        <a:lstStyle/>
        <a:p>
          <a:endParaRPr lang="sr-Latn-RS"/>
        </a:p>
      </dgm:t>
    </dgm:pt>
    <dgm:pt modelId="{BE9818D2-53ED-4005-8DE8-E49D1C784F30}">
      <dgm:prSet phldrT="[Text]"/>
      <dgm:spPr/>
      <dgm:t>
        <a:bodyPr/>
        <a:lstStyle/>
        <a:p>
          <a:r>
            <a:rPr lang="sr-Latn-RS" dirty="0" smtClean="0"/>
            <a:t> </a:t>
          </a:r>
          <a:endParaRPr lang="sr-Latn-RS" dirty="0"/>
        </a:p>
      </dgm:t>
    </dgm:pt>
    <dgm:pt modelId="{CF2F9CB2-2B67-456F-8B38-2F00DFDC1261}" type="parTrans" cxnId="{3F69568C-B31F-47DC-B52B-A154F0B4610D}">
      <dgm:prSet/>
      <dgm:spPr/>
      <dgm:t>
        <a:bodyPr/>
        <a:lstStyle/>
        <a:p>
          <a:endParaRPr lang="sr-Latn-RS"/>
        </a:p>
      </dgm:t>
    </dgm:pt>
    <dgm:pt modelId="{A6E56F5B-0453-4F65-A576-FF7388EE3CBC}" type="sibTrans" cxnId="{3F69568C-B31F-47DC-B52B-A154F0B4610D}">
      <dgm:prSet/>
      <dgm:spPr/>
      <dgm:t>
        <a:bodyPr/>
        <a:lstStyle/>
        <a:p>
          <a:endParaRPr lang="sr-Latn-RS"/>
        </a:p>
      </dgm:t>
    </dgm:pt>
    <dgm:pt modelId="{B240E73B-FC9E-4C84-82D2-4FBAEB832B5C}">
      <dgm:prSet phldrT="[Text]"/>
      <dgm:spPr/>
      <dgm:t>
        <a:bodyPr/>
        <a:lstStyle/>
        <a:p>
          <a:r>
            <a:rPr lang="sr-Latn-RS" dirty="0" smtClean="0"/>
            <a:t> </a:t>
          </a:r>
          <a:endParaRPr lang="sr-Latn-RS" dirty="0"/>
        </a:p>
      </dgm:t>
    </dgm:pt>
    <dgm:pt modelId="{3A791A9F-C939-482E-A601-483FA80C67DF}" type="sibTrans" cxnId="{3E2DEDCA-A54A-4A4D-8CA4-DEA0F48DC646}">
      <dgm:prSet/>
      <dgm:spPr/>
      <dgm:t>
        <a:bodyPr/>
        <a:lstStyle/>
        <a:p>
          <a:endParaRPr lang="sr-Latn-RS"/>
        </a:p>
      </dgm:t>
    </dgm:pt>
    <dgm:pt modelId="{FC5C4B0A-006B-459F-B251-32D25922DEEF}" type="parTrans" cxnId="{3E2DEDCA-A54A-4A4D-8CA4-DEA0F48DC646}">
      <dgm:prSet/>
      <dgm:spPr/>
      <dgm:t>
        <a:bodyPr/>
        <a:lstStyle/>
        <a:p>
          <a:endParaRPr lang="sr-Latn-RS"/>
        </a:p>
      </dgm:t>
    </dgm:pt>
    <dgm:pt modelId="{B3E73EF3-03CF-4DB8-929E-EAFBF4369637}" type="pres">
      <dgm:prSet presAssocID="{8E7DBF53-1CEA-4D8D-8C91-5F8EF25F3312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sr-Latn-RS"/>
        </a:p>
      </dgm:t>
    </dgm:pt>
    <dgm:pt modelId="{DD2BE052-85BC-4876-A81B-3665447B91AC}" type="pres">
      <dgm:prSet presAssocID="{B240E73B-FC9E-4C84-82D2-4FBAEB832B5C}" presName="Accent1" presStyleCnt="0"/>
      <dgm:spPr/>
    </dgm:pt>
    <dgm:pt modelId="{F5B20E22-004F-4DC6-9C76-ADB04B9530EA}" type="pres">
      <dgm:prSet presAssocID="{B240E73B-FC9E-4C84-82D2-4FBAEB832B5C}" presName="Accent" presStyleLbl="node1" presStyleIdx="0" presStyleCnt="3" custScaleX="262717" custScaleY="116415" custLinFactX="22274" custLinFactNeighborX="100000" custLinFactNeighborY="-32998"/>
      <dgm:spPr/>
    </dgm:pt>
    <dgm:pt modelId="{35112F1C-5872-429A-B545-CDF4EABC1E55}" type="pres">
      <dgm:prSet presAssocID="{B240E73B-FC9E-4C84-82D2-4FBAEB832B5C}" presName="Parent1" presStyleLbl="revTx" presStyleIdx="0" presStyleCnt="3" custScaleX="48967" custScaleY="7415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7501CF1E-60E4-4DDA-8CC4-8AB6EC307011}" type="pres">
      <dgm:prSet presAssocID="{80127B6B-719F-4E28-8F0F-2DFF10B3AFC5}" presName="Accent2" presStyleCnt="0"/>
      <dgm:spPr/>
    </dgm:pt>
    <dgm:pt modelId="{664E1860-527B-4F45-A1AA-CE2BA48C7C3F}" type="pres">
      <dgm:prSet presAssocID="{80127B6B-719F-4E28-8F0F-2DFF10B3AFC5}" presName="Accent" presStyleLbl="node1" presStyleIdx="1" presStyleCnt="3" custScaleX="260913" custLinFactX="13813" custLinFactNeighborX="100000" custLinFactNeighborY="-13789"/>
      <dgm:spPr/>
    </dgm:pt>
    <dgm:pt modelId="{6D17E739-5E3D-4C77-9698-6B566A001F0A}" type="pres">
      <dgm:prSet presAssocID="{80127B6B-719F-4E28-8F0F-2DFF10B3AFC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sr-Latn-RS"/>
        </a:p>
      </dgm:t>
    </dgm:pt>
    <dgm:pt modelId="{2869832C-A54F-4B18-8D79-8C0F02B650AA}" type="pres">
      <dgm:prSet presAssocID="{BE9818D2-53ED-4005-8DE8-E49D1C784F30}" presName="Accent3" presStyleCnt="0"/>
      <dgm:spPr/>
    </dgm:pt>
    <dgm:pt modelId="{EF433ED8-E7DA-438E-83FD-90B9357D580D}" type="pres">
      <dgm:prSet presAssocID="{BE9818D2-53ED-4005-8DE8-E49D1C784F30}" presName="Accent" presStyleLbl="node1" presStyleIdx="2" presStyleCnt="3" custScaleX="302326" custScaleY="120541" custLinFactX="61647" custLinFactNeighborX="100000" custLinFactNeighborY="7034"/>
      <dgm:spPr/>
    </dgm:pt>
    <dgm:pt modelId="{FFBCA5E5-6C85-4001-873C-8F6455C4D71B}" type="pres">
      <dgm:prSet presAssocID="{BE9818D2-53ED-4005-8DE8-E49D1C784F30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sr-Latn-RS"/>
        </a:p>
      </dgm:t>
    </dgm:pt>
  </dgm:ptLst>
  <dgm:cxnLst>
    <dgm:cxn modelId="{2248A9C4-3B38-4803-86D1-D43D3A2D5113}" type="presOf" srcId="{B240E73B-FC9E-4C84-82D2-4FBAEB832B5C}" destId="{35112F1C-5872-429A-B545-CDF4EABC1E55}" srcOrd="0" destOrd="0" presId="urn:microsoft.com/office/officeart/2009/layout/CircleArrowProcess"/>
    <dgm:cxn modelId="{0953D98B-8C1B-48E0-911D-741B1EFB3E4A}" type="presOf" srcId="{BE9818D2-53ED-4005-8DE8-E49D1C784F30}" destId="{FFBCA5E5-6C85-4001-873C-8F6455C4D71B}" srcOrd="0" destOrd="0" presId="urn:microsoft.com/office/officeart/2009/layout/CircleArrowProcess"/>
    <dgm:cxn modelId="{85B22C6C-B10B-4BD5-A81B-98BF4C7F7A05}" type="presOf" srcId="{8E7DBF53-1CEA-4D8D-8C91-5F8EF25F3312}" destId="{B3E73EF3-03CF-4DB8-929E-EAFBF4369637}" srcOrd="0" destOrd="0" presId="urn:microsoft.com/office/officeart/2009/layout/CircleArrowProcess"/>
    <dgm:cxn modelId="{3F69568C-B31F-47DC-B52B-A154F0B4610D}" srcId="{8E7DBF53-1CEA-4D8D-8C91-5F8EF25F3312}" destId="{BE9818D2-53ED-4005-8DE8-E49D1C784F30}" srcOrd="2" destOrd="0" parTransId="{CF2F9CB2-2B67-456F-8B38-2F00DFDC1261}" sibTransId="{A6E56F5B-0453-4F65-A576-FF7388EE3CBC}"/>
    <dgm:cxn modelId="{3E2DEDCA-A54A-4A4D-8CA4-DEA0F48DC646}" srcId="{8E7DBF53-1CEA-4D8D-8C91-5F8EF25F3312}" destId="{B240E73B-FC9E-4C84-82D2-4FBAEB832B5C}" srcOrd="0" destOrd="0" parTransId="{FC5C4B0A-006B-459F-B251-32D25922DEEF}" sibTransId="{3A791A9F-C939-482E-A601-483FA80C67DF}"/>
    <dgm:cxn modelId="{798E2FAC-5742-4A68-909C-9DF3F68AF076}" type="presOf" srcId="{80127B6B-719F-4E28-8F0F-2DFF10B3AFC5}" destId="{6D17E739-5E3D-4C77-9698-6B566A001F0A}" srcOrd="0" destOrd="0" presId="urn:microsoft.com/office/officeart/2009/layout/CircleArrowProcess"/>
    <dgm:cxn modelId="{466B0D95-F680-488E-8FD0-6787426349AF}" srcId="{8E7DBF53-1CEA-4D8D-8C91-5F8EF25F3312}" destId="{80127B6B-719F-4E28-8F0F-2DFF10B3AFC5}" srcOrd="1" destOrd="0" parTransId="{74FF766D-13AE-4155-8558-FB041A10DA4B}" sibTransId="{10901A97-914B-4D87-9D26-7B6873EA4FD1}"/>
    <dgm:cxn modelId="{44A6AC9F-E41B-4252-9BBA-662AF2DC2364}" type="presParOf" srcId="{B3E73EF3-03CF-4DB8-929E-EAFBF4369637}" destId="{DD2BE052-85BC-4876-A81B-3665447B91AC}" srcOrd="0" destOrd="0" presId="urn:microsoft.com/office/officeart/2009/layout/CircleArrowProcess"/>
    <dgm:cxn modelId="{292A0D38-3E99-46AE-BFB6-1D49470BACE2}" type="presParOf" srcId="{DD2BE052-85BC-4876-A81B-3665447B91AC}" destId="{F5B20E22-004F-4DC6-9C76-ADB04B9530EA}" srcOrd="0" destOrd="0" presId="urn:microsoft.com/office/officeart/2009/layout/CircleArrowProcess"/>
    <dgm:cxn modelId="{F569C522-F08C-414B-A5AB-624D74E06BBA}" type="presParOf" srcId="{B3E73EF3-03CF-4DB8-929E-EAFBF4369637}" destId="{35112F1C-5872-429A-B545-CDF4EABC1E55}" srcOrd="1" destOrd="0" presId="urn:microsoft.com/office/officeart/2009/layout/CircleArrowProcess"/>
    <dgm:cxn modelId="{6B06EEFB-BF75-48A5-BBC5-36A7E5DFBA42}" type="presParOf" srcId="{B3E73EF3-03CF-4DB8-929E-EAFBF4369637}" destId="{7501CF1E-60E4-4DDA-8CC4-8AB6EC307011}" srcOrd="2" destOrd="0" presId="urn:microsoft.com/office/officeart/2009/layout/CircleArrowProcess"/>
    <dgm:cxn modelId="{9BDBABB7-05C2-476F-B9DD-139C79165F5E}" type="presParOf" srcId="{7501CF1E-60E4-4DDA-8CC4-8AB6EC307011}" destId="{664E1860-527B-4F45-A1AA-CE2BA48C7C3F}" srcOrd="0" destOrd="0" presId="urn:microsoft.com/office/officeart/2009/layout/CircleArrowProcess"/>
    <dgm:cxn modelId="{15F362C8-A6B5-4CE5-9B7F-D60099BD8AB9}" type="presParOf" srcId="{B3E73EF3-03CF-4DB8-929E-EAFBF4369637}" destId="{6D17E739-5E3D-4C77-9698-6B566A001F0A}" srcOrd="3" destOrd="0" presId="urn:microsoft.com/office/officeart/2009/layout/CircleArrowProcess"/>
    <dgm:cxn modelId="{A0B0A4E8-9F44-46AF-B342-E16B612B72E4}" type="presParOf" srcId="{B3E73EF3-03CF-4DB8-929E-EAFBF4369637}" destId="{2869832C-A54F-4B18-8D79-8C0F02B650AA}" srcOrd="4" destOrd="0" presId="urn:microsoft.com/office/officeart/2009/layout/CircleArrowProcess"/>
    <dgm:cxn modelId="{50BE7DEB-82F2-4F85-8AE2-66895FBB4852}" type="presParOf" srcId="{2869832C-A54F-4B18-8D79-8C0F02B650AA}" destId="{EF433ED8-E7DA-438E-83FD-90B9357D580D}" srcOrd="0" destOrd="0" presId="urn:microsoft.com/office/officeart/2009/layout/CircleArrowProcess"/>
    <dgm:cxn modelId="{331E37DA-31D0-4013-AC38-E97DE29AC4CD}" type="presParOf" srcId="{B3E73EF3-03CF-4DB8-929E-EAFBF4369637}" destId="{FFBCA5E5-6C85-4001-873C-8F6455C4D71B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BAD70-FB8C-4F67-B4B3-C048E5E0726C}">
      <dsp:nvSpPr>
        <dsp:cNvPr id="0" name=""/>
        <dsp:cNvSpPr/>
      </dsp:nvSpPr>
      <dsp:spPr>
        <a:xfrm>
          <a:off x="476832" y="558177"/>
          <a:ext cx="1892989" cy="1654711"/>
        </a:xfrm>
        <a:prstGeom prst="rightArrow">
          <a:avLst>
            <a:gd name="adj1" fmla="val 7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tint val="70000"/>
                <a:shade val="63000"/>
              </a:schemeClr>
              <a:schemeClr val="accent3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400" kern="1200" dirty="0" smtClean="0"/>
            <a:t>Cilj i motivacija</a:t>
          </a:r>
          <a:endParaRPr lang="sr-Latn-RS" sz="1400" kern="1200" dirty="0"/>
        </a:p>
      </dsp:txBody>
      <dsp:txXfrm>
        <a:off x="950079" y="806384"/>
        <a:ext cx="922832" cy="1158297"/>
      </dsp:txXfrm>
    </dsp:sp>
    <dsp:sp modelId="{0CD2337D-5E8E-48F2-ABE5-362E72C23519}">
      <dsp:nvSpPr>
        <dsp:cNvPr id="0" name=""/>
        <dsp:cNvSpPr/>
      </dsp:nvSpPr>
      <dsp:spPr>
        <a:xfrm>
          <a:off x="3585" y="912286"/>
          <a:ext cx="946494" cy="946494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800" kern="1200" dirty="0" smtClean="0"/>
            <a:t>Uvod</a:t>
          </a:r>
          <a:endParaRPr lang="sr-Latn-RS" sz="1800" kern="1200" dirty="0"/>
        </a:p>
      </dsp:txBody>
      <dsp:txXfrm>
        <a:off x="142196" y="1050897"/>
        <a:ext cx="669272" cy="669272"/>
      </dsp:txXfrm>
    </dsp:sp>
    <dsp:sp modelId="{E7964499-082E-435D-8FB5-DFF2224E5394}">
      <dsp:nvSpPr>
        <dsp:cNvPr id="0" name=""/>
        <dsp:cNvSpPr/>
      </dsp:nvSpPr>
      <dsp:spPr>
        <a:xfrm>
          <a:off x="2961381" y="558177"/>
          <a:ext cx="1892989" cy="1654711"/>
        </a:xfrm>
        <a:prstGeom prst="rightArrow">
          <a:avLst>
            <a:gd name="adj1" fmla="val 7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tint val="70000"/>
                <a:shade val="63000"/>
              </a:schemeClr>
              <a:schemeClr val="accent3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400" kern="1200" dirty="0" smtClean="0"/>
            <a:t>Web aplikacija</a:t>
          </a:r>
          <a:endParaRPr lang="sr-Latn-RS" sz="1400" kern="1200" dirty="0"/>
        </a:p>
      </dsp:txBody>
      <dsp:txXfrm>
        <a:off x="3434628" y="806384"/>
        <a:ext cx="922832" cy="1158297"/>
      </dsp:txXfrm>
    </dsp:sp>
    <dsp:sp modelId="{8EE6C5DD-BC4E-466D-B3FD-E2F9035765B8}">
      <dsp:nvSpPr>
        <dsp:cNvPr id="0" name=""/>
        <dsp:cNvSpPr/>
      </dsp:nvSpPr>
      <dsp:spPr>
        <a:xfrm>
          <a:off x="2488134" y="912286"/>
          <a:ext cx="946494" cy="946494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600" kern="1200" dirty="0" smtClean="0"/>
            <a:t>Tehnologija</a:t>
          </a:r>
          <a:endParaRPr lang="sr-Latn-RS" sz="1600" kern="1200" dirty="0"/>
        </a:p>
      </dsp:txBody>
      <dsp:txXfrm>
        <a:off x="2626745" y="1050897"/>
        <a:ext cx="669272" cy="669272"/>
      </dsp:txXfrm>
    </dsp:sp>
    <dsp:sp modelId="{B788899F-87FB-4E7D-AE8F-465DD3CEA4E0}">
      <dsp:nvSpPr>
        <dsp:cNvPr id="0" name=""/>
        <dsp:cNvSpPr/>
      </dsp:nvSpPr>
      <dsp:spPr>
        <a:xfrm>
          <a:off x="5445930" y="558177"/>
          <a:ext cx="1892989" cy="1654711"/>
        </a:xfrm>
        <a:prstGeom prst="rightArrow">
          <a:avLst>
            <a:gd name="adj1" fmla="val 7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tint val="70000"/>
                <a:shade val="63000"/>
              </a:schemeClr>
              <a:schemeClr val="accent3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400" kern="1200" dirty="0" smtClean="0"/>
            <a:t>Razvoj domena</a:t>
          </a:r>
          <a:endParaRPr lang="sr-Latn-RS" sz="1400" kern="1200" dirty="0"/>
        </a:p>
      </dsp:txBody>
      <dsp:txXfrm>
        <a:off x="5919177" y="806384"/>
        <a:ext cx="922832" cy="1158297"/>
      </dsp:txXfrm>
    </dsp:sp>
    <dsp:sp modelId="{A7A55EF1-D3B8-4330-B541-861BB6ACED58}">
      <dsp:nvSpPr>
        <dsp:cNvPr id="0" name=""/>
        <dsp:cNvSpPr/>
      </dsp:nvSpPr>
      <dsp:spPr>
        <a:xfrm>
          <a:off x="4972682" y="912286"/>
          <a:ext cx="946494" cy="946494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500" kern="1200" dirty="0" smtClean="0"/>
            <a:t>Domen</a:t>
          </a:r>
          <a:endParaRPr lang="sr-Latn-RS" sz="1500" kern="1200" dirty="0"/>
        </a:p>
      </dsp:txBody>
      <dsp:txXfrm>
        <a:off x="5111293" y="1050897"/>
        <a:ext cx="669272" cy="6692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BAD70-FB8C-4F67-B4B3-C048E5E0726C}">
      <dsp:nvSpPr>
        <dsp:cNvPr id="0" name=""/>
        <dsp:cNvSpPr/>
      </dsp:nvSpPr>
      <dsp:spPr>
        <a:xfrm>
          <a:off x="988514" y="64003"/>
          <a:ext cx="2165659" cy="1753257"/>
        </a:xfrm>
        <a:prstGeom prst="rightArrow">
          <a:avLst>
            <a:gd name="adj1" fmla="val 70000"/>
            <a:gd name="adj2" fmla="val 50000"/>
          </a:avLst>
        </a:prstGeom>
        <a:blipFill rotWithShape="1">
          <a:blip xmlns:r="http://schemas.openxmlformats.org/officeDocument/2006/relationships" r:embed="rId1">
            <a:duotone>
              <a:schemeClr val="accent3">
                <a:tint val="70000"/>
                <a:shade val="63000"/>
              </a:schemeClr>
              <a:schemeClr val="accent3">
                <a:tint val="10000"/>
                <a:satMod val="150000"/>
              </a:schemeClr>
            </a:duotone>
          </a:blip>
          <a:tile tx="0" ty="0" sx="60000" sy="59000" flip="none" algn="tl"/>
        </a:blipFill>
        <a:ln w="6350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400" kern="1200" dirty="0" smtClean="0"/>
            <a:t>Rasuđivanje </a:t>
          </a:r>
          <a:endParaRPr lang="sr-Latn-RS" sz="1400" kern="1200" dirty="0"/>
        </a:p>
      </dsp:txBody>
      <dsp:txXfrm>
        <a:off x="1529929" y="326992"/>
        <a:ext cx="1055759" cy="1227279"/>
      </dsp:txXfrm>
    </dsp:sp>
    <dsp:sp modelId="{0CD2337D-5E8E-48F2-ABE5-362E72C23519}">
      <dsp:nvSpPr>
        <dsp:cNvPr id="0" name=""/>
        <dsp:cNvSpPr/>
      </dsp:nvSpPr>
      <dsp:spPr>
        <a:xfrm>
          <a:off x="535220" y="456537"/>
          <a:ext cx="993299" cy="981481"/>
        </a:xfrm>
        <a:prstGeom prst="ellipse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1600" kern="1200" dirty="0" smtClean="0"/>
            <a:t>Funckcionalnost</a:t>
          </a:r>
          <a:endParaRPr lang="sr-Latn-RS" sz="1600" kern="1200" dirty="0"/>
        </a:p>
      </dsp:txBody>
      <dsp:txXfrm>
        <a:off x="680685" y="600272"/>
        <a:ext cx="702369" cy="694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20E22-004F-4DC6-9C76-ADB04B9530EA}">
      <dsp:nvSpPr>
        <dsp:cNvPr id="0" name=""/>
        <dsp:cNvSpPr/>
      </dsp:nvSpPr>
      <dsp:spPr>
        <a:xfrm>
          <a:off x="4248952" y="-1082933"/>
          <a:ext cx="6852051" cy="303673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112F1C-5872-429A-B545-CDF4EABC1E55}">
      <dsp:nvSpPr>
        <dsp:cNvPr id="0" name=""/>
        <dsp:cNvSpPr/>
      </dsp:nvSpPr>
      <dsp:spPr>
        <a:xfrm>
          <a:off x="4128111" y="1027326"/>
          <a:ext cx="709677" cy="5372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3600" kern="1200" dirty="0" smtClean="0"/>
            <a:t> </a:t>
          </a:r>
          <a:endParaRPr lang="sr-Latn-RS" sz="3600" kern="1200" dirty="0"/>
        </a:p>
      </dsp:txBody>
      <dsp:txXfrm>
        <a:off x="4128111" y="1027326"/>
        <a:ext cx="709677" cy="537213"/>
      </dsp:txXfrm>
    </dsp:sp>
    <dsp:sp modelId="{664E1860-527B-4F45-A1AA-CE2BA48C7C3F}">
      <dsp:nvSpPr>
        <dsp:cNvPr id="0" name=""/>
        <dsp:cNvSpPr/>
      </dsp:nvSpPr>
      <dsp:spPr>
        <a:xfrm>
          <a:off x="3327397" y="1131042"/>
          <a:ext cx="6805000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7E739-5E3D-4C77-9698-6B566A001F0A}">
      <dsp:nvSpPr>
        <dsp:cNvPr id="0" name=""/>
        <dsp:cNvSpPr/>
      </dsp:nvSpPr>
      <dsp:spPr>
        <a:xfrm>
          <a:off x="3036835" y="244116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3600" kern="1200" dirty="0" smtClean="0"/>
            <a:t> </a:t>
          </a:r>
          <a:endParaRPr lang="sr-Latn-RS" sz="3600" kern="1200" dirty="0"/>
        </a:p>
      </dsp:txBody>
      <dsp:txXfrm>
        <a:off x="3036835" y="2441168"/>
        <a:ext cx="1449298" cy="724475"/>
      </dsp:txXfrm>
    </dsp:sp>
    <dsp:sp modelId="{EF433ED8-E7DA-438E-83FD-90B9357D580D}">
      <dsp:nvSpPr>
        <dsp:cNvPr id="0" name=""/>
        <dsp:cNvSpPr/>
      </dsp:nvSpPr>
      <dsp:spPr>
        <a:xfrm>
          <a:off x="4722774" y="3096342"/>
          <a:ext cx="6774534" cy="270217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BCA5E5-6C85-4001-873C-8F6455C4D71B}">
      <dsp:nvSpPr>
        <dsp:cNvPr id="0" name=""/>
        <dsp:cNvSpPr/>
      </dsp:nvSpPr>
      <dsp:spPr>
        <a:xfrm>
          <a:off x="3761729" y="3950809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sr-Latn-RS" sz="3600" kern="1200" dirty="0" smtClean="0"/>
            <a:t> </a:t>
          </a:r>
          <a:endParaRPr lang="sr-Latn-RS" sz="3600" kern="1200" dirty="0"/>
        </a:p>
      </dsp:txBody>
      <dsp:txXfrm>
        <a:off x="3761729" y="3950809"/>
        <a:ext cx="1449298" cy="72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41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88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663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958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16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769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975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98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131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79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16AA21-1863-4931-97CB-99D0A168701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64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06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287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527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241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3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6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1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79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34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3/17/2024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44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10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76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.ai/short-courses/chatgpt-prompt-engineering-for-develop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012039"/>
            <a:ext cx="9966960" cy="3035808"/>
          </a:xfrm>
        </p:spPr>
        <p:txBody>
          <a:bodyPr/>
          <a:lstStyle/>
          <a:p>
            <a:r>
              <a:rPr lang="sr-Latn-RS" dirty="0" smtClean="0"/>
              <a:t>Zakon o krijumčarenju</a:t>
            </a:r>
            <a:endParaRPr lang="sr-Latn-R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06335" y="5529943"/>
            <a:ext cx="3085665" cy="1445622"/>
          </a:xfrm>
        </p:spPr>
        <p:txBody>
          <a:bodyPr>
            <a:normAutofit/>
          </a:bodyPr>
          <a:lstStyle/>
          <a:p>
            <a:endParaRPr lang="sr-Latn-RS" dirty="0" smtClean="0"/>
          </a:p>
          <a:p>
            <a:r>
              <a:rPr lang="sr-Latn-RS" dirty="0" smtClean="0"/>
              <a:t>Nela Jović E2 22/2023</a:t>
            </a:r>
          </a:p>
          <a:p>
            <a:r>
              <a:rPr lang="sr-Latn-RS" dirty="0" smtClean="0"/>
              <a:t>Filip Ilić E2 25/2023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4736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616" y="0"/>
            <a:ext cx="10058400" cy="1609344"/>
          </a:xfrm>
        </p:spPr>
        <p:txBody>
          <a:bodyPr/>
          <a:lstStyle/>
          <a:p>
            <a:r>
              <a:rPr lang="sr-Latn-RS" dirty="0" smtClean="0"/>
              <a:t>Rasuđivanje po pravilima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616" y="1364487"/>
            <a:ext cx="10058400" cy="4050792"/>
          </a:xfrm>
        </p:spPr>
        <p:txBody>
          <a:bodyPr/>
          <a:lstStyle/>
          <a:p>
            <a:r>
              <a:rPr lang="sr-Latn-RS" dirty="0" smtClean="0"/>
              <a:t>Koriste se atributi :</a:t>
            </a:r>
          </a:p>
          <a:p>
            <a:pPr lvl="1"/>
            <a:r>
              <a:rPr lang="sr-Latn-RS" dirty="0" smtClean="0"/>
              <a:t>Da li je optuženi bio naoružan</a:t>
            </a:r>
          </a:p>
          <a:p>
            <a:pPr lvl="1"/>
            <a:r>
              <a:rPr lang="sr-Latn-RS" dirty="0" smtClean="0"/>
              <a:t>Da li je bilo upotrebe sile ili pretnje</a:t>
            </a:r>
          </a:p>
          <a:p>
            <a:pPr lvl="1"/>
            <a:r>
              <a:rPr lang="sr-Latn-RS" dirty="0" smtClean="0"/>
              <a:t>Da li je krijumčarena roba čija je proizvodnja zabranjena ili ograničena</a:t>
            </a:r>
          </a:p>
          <a:p>
            <a:pPr lvl="1"/>
            <a:r>
              <a:rPr lang="sr-Latn-RS" dirty="0" smtClean="0"/>
              <a:t>Da li je optuženi izvršio krivično delo prikrivanje ili preprodaju te robe</a:t>
            </a:r>
            <a:endParaRPr lang="sr-Latn-R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504" y="4028729"/>
            <a:ext cx="7902625" cy="169178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76866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49" y="261257"/>
            <a:ext cx="12192000" cy="6858000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283" y="136289"/>
            <a:ext cx="10058400" cy="1609344"/>
          </a:xfrm>
        </p:spPr>
        <p:txBody>
          <a:bodyPr/>
          <a:lstStyle/>
          <a:p>
            <a:r>
              <a:rPr lang="sr-Latn-RS" dirty="0" smtClean="0"/>
              <a:t>Osnovne celine projekta</a:t>
            </a:r>
            <a:endParaRPr lang="sr-Latn-R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839370"/>
              </p:ext>
            </p:extLst>
          </p:nvPr>
        </p:nvGraphicFramePr>
        <p:xfrm>
          <a:off x="974179" y="4421124"/>
          <a:ext cx="7342505" cy="2771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931550"/>
              </p:ext>
            </p:extLst>
          </p:nvPr>
        </p:nvGraphicFramePr>
        <p:xfrm>
          <a:off x="7924801" y="4859383"/>
          <a:ext cx="3666308" cy="18172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260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9779" y="0"/>
            <a:ext cx="2474540" cy="1609344"/>
          </a:xfrm>
        </p:spPr>
        <p:txBody>
          <a:bodyPr/>
          <a:lstStyle/>
          <a:p>
            <a:r>
              <a:rPr lang="sr-Latn-RS" dirty="0" smtClean="0"/>
              <a:t>uvod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830" y="804672"/>
            <a:ext cx="6976872" cy="2433175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Zakon o krijumčarenju</a:t>
            </a:r>
          </a:p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AkomaNtoso notiranje</a:t>
            </a:r>
          </a:p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Ekstrakcija metapodataka sudskih odluka – GPT</a:t>
            </a:r>
          </a:p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Rasuđivanje po slučajevima</a:t>
            </a:r>
          </a:p>
          <a:p>
            <a:pPr marL="514350" indent="-514350">
              <a:buFont typeface="+mj-lt"/>
              <a:buAutoNum type="romanUcPeriod"/>
            </a:pPr>
            <a:r>
              <a:rPr lang="sr-Latn-RS" dirty="0" smtClean="0"/>
              <a:t>Rasuđivanje po pravilima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350910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astući značaj tehnologije u obrazovanju – Kruševac 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81" y="84038"/>
            <a:ext cx="10058400" cy="1609344"/>
          </a:xfrm>
        </p:spPr>
        <p:txBody>
          <a:bodyPr/>
          <a:lstStyle/>
          <a:p>
            <a:r>
              <a:rPr lang="sr-Latn-RS" dirty="0" smtClean="0"/>
              <a:t>tehnologije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881" y="1777420"/>
            <a:ext cx="3171226" cy="41431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sr-Latn-RS" dirty="0" smtClean="0"/>
              <a:t>Python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r-Latn-RS" dirty="0" smtClean="0"/>
              <a:t>jColibry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r-Latn-RS" dirty="0" smtClean="0"/>
              <a:t>DrDevice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r-Latn-RS" dirty="0" smtClean="0"/>
              <a:t>React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93" y="196378"/>
            <a:ext cx="1602377" cy="16023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212" y="1165530"/>
            <a:ext cx="1913057" cy="19130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90" y="3859203"/>
            <a:ext cx="1501358" cy="9383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14042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2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7268" y="305670"/>
            <a:ext cx="4345577" cy="1001486"/>
          </a:xfrm>
        </p:spPr>
        <p:txBody>
          <a:bodyPr/>
          <a:lstStyle/>
          <a:p>
            <a:pPr algn="ctr"/>
            <a:r>
              <a:rPr lang="sr-Latn-RS" dirty="0" smtClean="0">
                <a:solidFill>
                  <a:srgbClr val="0070C0"/>
                </a:solidFill>
              </a:rPr>
              <a:t>Domen</a:t>
            </a:r>
            <a:endParaRPr lang="sr-Latn-RS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62354" y="802929"/>
            <a:ext cx="4781006" cy="3983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sr-Latn-RS" dirty="0" smtClean="0">
                <a:solidFill>
                  <a:srgbClr val="0070C0"/>
                </a:solidFill>
              </a:rPr>
              <a:t>Izbor relevatnog zakona i pronalazak sudskih presuda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sr-Latn-RS" dirty="0" smtClean="0">
                <a:solidFill>
                  <a:srgbClr val="0070C0"/>
                </a:solidFill>
              </a:rPr>
              <a:t>Anotiranje u AkomaNtoso formatu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sr-Latn-RS" dirty="0" smtClean="0">
                <a:solidFill>
                  <a:srgbClr val="0070C0"/>
                </a:solidFill>
              </a:rPr>
              <a:t>Prikaz AkomaNtoso dokumenata u obliku html-a</a:t>
            </a:r>
            <a:endParaRPr lang="sr-Latn-RS" dirty="0">
              <a:solidFill>
                <a:srgbClr val="0070C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623" y="2928415"/>
            <a:ext cx="9222377" cy="39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838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846" y="27248"/>
            <a:ext cx="2888984" cy="898607"/>
          </a:xfrm>
        </p:spPr>
        <p:txBody>
          <a:bodyPr/>
          <a:lstStyle/>
          <a:p>
            <a:r>
              <a:rPr lang="sr-Latn-RS" dirty="0" smtClean="0"/>
              <a:t>domen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197" y="925855"/>
            <a:ext cx="4768721" cy="5666535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Ekstrakcija metapodataka pomoću jezičkog modela GPT-a</a:t>
            </a:r>
          </a:p>
          <a:p>
            <a:r>
              <a:rPr lang="sr-Latn-RS" dirty="0" smtClean="0"/>
              <a:t>Koriščenje dobijenih metapodataka za modelovanje sličnosti</a:t>
            </a:r>
          </a:p>
          <a:p>
            <a:r>
              <a:rPr lang="sr-Latn-RS" dirty="0" smtClean="0"/>
              <a:t>METAPODACI :</a:t>
            </a:r>
          </a:p>
          <a:p>
            <a:pPr lvl="1"/>
            <a:r>
              <a:rPr lang="sr-Latn-RS" dirty="0" smtClean="0"/>
              <a:t>Ime suda</a:t>
            </a:r>
          </a:p>
          <a:p>
            <a:pPr lvl="1"/>
            <a:r>
              <a:rPr lang="sr-Latn-RS" dirty="0" smtClean="0"/>
              <a:t>Broj</a:t>
            </a:r>
          </a:p>
          <a:p>
            <a:pPr lvl="1"/>
            <a:r>
              <a:rPr lang="sr-Latn-RS" dirty="0" smtClean="0"/>
              <a:t>Sudija</a:t>
            </a:r>
          </a:p>
          <a:p>
            <a:pPr lvl="1"/>
            <a:r>
              <a:rPr lang="sr-Latn-RS" dirty="0" smtClean="0"/>
              <a:t>Zapisničar</a:t>
            </a:r>
          </a:p>
          <a:p>
            <a:pPr lvl="1"/>
            <a:r>
              <a:rPr lang="sr-Latn-RS" dirty="0" smtClean="0"/>
              <a:t>Tužilac</a:t>
            </a:r>
          </a:p>
          <a:p>
            <a:pPr lvl="1"/>
            <a:r>
              <a:rPr lang="sr-Latn-RS" dirty="0" smtClean="0"/>
              <a:t>Okrivljeni</a:t>
            </a:r>
          </a:p>
          <a:p>
            <a:pPr lvl="1"/>
            <a:r>
              <a:rPr lang="sr-Latn-RS" dirty="0" smtClean="0"/>
              <a:t>Krivično delo</a:t>
            </a:r>
          </a:p>
          <a:p>
            <a:pPr lvl="1"/>
            <a:r>
              <a:rPr lang="sr-Latn-RS" dirty="0" smtClean="0"/>
              <a:t>Vrsta robe</a:t>
            </a:r>
          </a:p>
          <a:p>
            <a:pPr lvl="1"/>
            <a:r>
              <a:rPr lang="sr-Latn-RS" dirty="0" smtClean="0"/>
              <a:t>Količina robe</a:t>
            </a:r>
          </a:p>
          <a:p>
            <a:pPr lvl="1"/>
            <a:r>
              <a:rPr lang="sr-Latn-RS" dirty="0" smtClean="0"/>
              <a:t>Opis robe</a:t>
            </a:r>
          </a:p>
          <a:p>
            <a:pPr lvl="1"/>
            <a:r>
              <a:rPr lang="sr-Latn-RS" dirty="0" smtClean="0"/>
              <a:t>Zaobilaženje graničnog prelaza</a:t>
            </a:r>
          </a:p>
          <a:p>
            <a:pPr lvl="1"/>
            <a:r>
              <a:rPr lang="sr-Latn-RS" dirty="0" smtClean="0"/>
              <a:t>Ograničena ili zabranjena roba</a:t>
            </a:r>
          </a:p>
          <a:p>
            <a:pPr lvl="1"/>
            <a:r>
              <a:rPr lang="sr-Latn-RS" dirty="0" smtClean="0"/>
              <a:t>Prikrivanje</a:t>
            </a:r>
          </a:p>
          <a:p>
            <a:pPr lvl="1"/>
            <a:r>
              <a:rPr lang="sr-Latn-RS" dirty="0" smtClean="0"/>
              <a:t>Rasturanje</a:t>
            </a:r>
          </a:p>
          <a:p>
            <a:pPr lvl="1"/>
            <a:r>
              <a:rPr lang="sr-Latn-RS" dirty="0" smtClean="0"/>
              <a:t>Preprodaja</a:t>
            </a:r>
          </a:p>
          <a:p>
            <a:pPr lvl="1"/>
            <a:r>
              <a:rPr lang="sr-Latn-RS" dirty="0" smtClean="0"/>
              <a:t>Naoružan</a:t>
            </a:r>
          </a:p>
          <a:p>
            <a:pPr lvl="1"/>
            <a:r>
              <a:rPr lang="sr-Latn-RS" dirty="0" smtClean="0"/>
              <a:t>Prenos oružja</a:t>
            </a:r>
          </a:p>
          <a:p>
            <a:pPr lvl="1"/>
            <a:r>
              <a:rPr lang="sr-Latn-RS" dirty="0" smtClean="0"/>
              <a:t>Upotreba sile ili pretnje</a:t>
            </a:r>
          </a:p>
          <a:p>
            <a:pPr lvl="1"/>
            <a:r>
              <a:rPr lang="sr-Latn-RS" dirty="0" smtClean="0"/>
              <a:t>Vrsta presude</a:t>
            </a:r>
          </a:p>
          <a:p>
            <a:pPr lvl="1"/>
            <a:r>
              <a:rPr lang="sr-Latn-RS" dirty="0" smtClean="0"/>
              <a:t>Primenjeni propisi</a:t>
            </a:r>
            <a:endParaRPr lang="sr-Latn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57" y="716861"/>
            <a:ext cx="4024775" cy="12838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5000" t="37145" r="10220" b="36489"/>
          <a:stretch/>
        </p:blipFill>
        <p:spPr>
          <a:xfrm>
            <a:off x="5233850" y="3082834"/>
            <a:ext cx="2952207" cy="1045029"/>
          </a:xfrm>
          <a:prstGeom prst="rect">
            <a:avLst/>
          </a:prstGeom>
        </p:spPr>
      </p:pic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830586798"/>
              </p:ext>
            </p:extLst>
          </p:nvPr>
        </p:nvGraphicFramePr>
        <p:xfrm>
          <a:off x="582537" y="918592"/>
          <a:ext cx="82709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2962" y="4688065"/>
            <a:ext cx="3074570" cy="145599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526691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64" y="0"/>
            <a:ext cx="10058400" cy="1090666"/>
          </a:xfrm>
        </p:spPr>
        <p:txBody>
          <a:bodyPr/>
          <a:lstStyle/>
          <a:p>
            <a:r>
              <a:rPr lang="sr-Latn-RS" dirty="0" smtClean="0"/>
              <a:t>Rad sa GPT jezičkim modelom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373" y="1988795"/>
            <a:ext cx="6988627" cy="38504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 smtClean="0"/>
              <a:t>"</a:t>
            </a:r>
            <a:r>
              <a:rPr lang="sr-Latn-RS" sz="1100" dirty="0"/>
              <a:t>ime_suda": "Osnovni Sud u Rožajama",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"poslovni_broj": "K 101/2019",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"sudija": "Milosav Zekić",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"zapisnicar": "Jasmina Nurković",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"tuzilac": "Aldin Kalač",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"okrivljeni":  "I. M.",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"krivicno_delo": "krijumčarenje čl. 265. st. 1. u vezi čl. 23. st. 2. Krivičnog zakonika Crne Gore",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"vrsta_robe": "tehnika",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"kolicina_robe": "velika",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"opis_robe": "17 komada led kontrolera, 7 komada zvučnika marke 'B.', 900 metara led trake i 15 komada regulatora osvjetljenja. Roba je prevezena putničkim motornim vozilom marke 'B.', tip 520 D, reg. oznaka br. BG ...",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"zaobilaženje_granicnog_prelaza":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"ogranicena_zabranjena_roba":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"prikrivanje":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"rasturanje":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"preprodaja":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"naoruzan":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"prenos_oruzja":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"upotreba_sile_pretnje": "false",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"vrsta_presude": "uslovna",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r-Latn-RS" sz="1100" dirty="0"/>
              <a:t>      "primenjeni_propisi": "čl. 2, 3, 4, 5, 13, 14, 15, 36, 42, 52, 53 i 54. Krivičnog zakonika Crne Gore i čl. 374. Zakonika o Krivičnom Postupku"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sr-Latn-RS" sz="10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sr-Latn-RS" sz="10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sr-Latn-R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34" y="1988795"/>
            <a:ext cx="3639780" cy="39909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964" y="1216565"/>
            <a:ext cx="11800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DeepLearning.AI (</a:t>
            </a:r>
            <a:r>
              <a:rPr lang="sr-Latn-RS" dirty="0">
                <a:hlinkClick r:id="rId3"/>
              </a:rPr>
              <a:t>https://www.deeplearning.ai/short-courses/chatgpt-prompt-engineering-for-developers/</a:t>
            </a:r>
            <a:r>
              <a:rPr lang="sr-Latn-RS" dirty="0"/>
              <a:t>)</a:t>
            </a:r>
          </a:p>
          <a:p>
            <a:endParaRPr lang="sr-Latn-RS" dirty="0"/>
          </a:p>
        </p:txBody>
      </p:sp>
      <p:sp>
        <p:nvSpPr>
          <p:cNvPr id="9" name="Striped Right Arrow 8"/>
          <p:cNvSpPr/>
          <p:nvPr/>
        </p:nvSpPr>
        <p:spPr>
          <a:xfrm>
            <a:off x="3962400" y="3578730"/>
            <a:ext cx="1140823" cy="67056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623760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6967" y="1560742"/>
            <a:ext cx="4946469" cy="3039292"/>
          </a:xfrm>
        </p:spPr>
        <p:txBody>
          <a:bodyPr>
            <a:normAutofit/>
          </a:bodyPr>
          <a:lstStyle/>
          <a:p>
            <a:pPr algn="ctr"/>
            <a:r>
              <a:rPr lang="sr-Latn-RS" sz="3600" dirty="0" smtClean="0">
                <a:solidFill>
                  <a:schemeClr val="tx1"/>
                </a:solidFill>
              </a:rPr>
              <a:t>Glavne funkcionalnosti sistema</a:t>
            </a:r>
            <a:endParaRPr lang="sr-Latn-RS" sz="36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80" y="3704818"/>
            <a:ext cx="2676622" cy="27073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05" y="127712"/>
            <a:ext cx="3643845" cy="2554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84" y="4455660"/>
            <a:ext cx="4256407" cy="22601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9448800" y="2757223"/>
            <a:ext cx="356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Pregled </a:t>
            </a:r>
            <a:r>
              <a:rPr lang="sr-Latn-RS" dirty="0" smtClean="0"/>
              <a:t>AkomaNtoso </a:t>
            </a:r>
            <a:r>
              <a:rPr lang="sr-Latn-RS" dirty="0" smtClean="0"/>
              <a:t>dokumenata</a:t>
            </a:r>
            <a:endParaRPr lang="sr-Latn-R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496250" y="6488668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Dodavanje novog dokumenta</a:t>
            </a:r>
            <a:endParaRPr lang="sr-Latn-RS" dirty="0"/>
          </a:p>
        </p:txBody>
      </p:sp>
      <p:sp>
        <p:nvSpPr>
          <p:cNvPr id="4" name="TextBox 3"/>
          <p:cNvSpPr txBox="1"/>
          <p:nvPr/>
        </p:nvSpPr>
        <p:spPr>
          <a:xfrm>
            <a:off x="1082718" y="3977583"/>
            <a:ext cx="2887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Pregled PDF dokumenata</a:t>
            </a:r>
          </a:p>
          <a:p>
            <a:endParaRPr lang="sr-Latn-R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-851" r="23490" b="851"/>
          <a:stretch/>
        </p:blipFill>
        <p:spPr>
          <a:xfrm>
            <a:off x="33297" y="28125"/>
            <a:ext cx="4059731" cy="22736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87788" y="2301744"/>
            <a:ext cx="3074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 smtClean="0"/>
              <a:t>Rasuđivanje po slučajevima</a:t>
            </a:r>
          </a:p>
          <a:p>
            <a:r>
              <a:rPr lang="sr-Latn-RS" dirty="0" smtClean="0"/>
              <a:t> i po pravilima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0052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86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771" y="0"/>
            <a:ext cx="10058400" cy="1609344"/>
          </a:xfrm>
        </p:spPr>
        <p:txBody>
          <a:bodyPr/>
          <a:lstStyle/>
          <a:p>
            <a:r>
              <a:rPr lang="sr-Latn-RS" dirty="0" smtClean="0"/>
              <a:t>Rasuđivanje po slučajevima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771" y="1414490"/>
            <a:ext cx="10058400" cy="4050792"/>
          </a:xfrm>
        </p:spPr>
        <p:txBody>
          <a:bodyPr/>
          <a:lstStyle/>
          <a:p>
            <a:r>
              <a:rPr lang="sr-Latn-RS" dirty="0" smtClean="0"/>
              <a:t>Za rasuđivanje po slučajevima obavezna polja su </a:t>
            </a:r>
          </a:p>
          <a:p>
            <a:pPr lvl="1"/>
            <a:r>
              <a:rPr lang="sr-Latn-RS" dirty="0" smtClean="0"/>
              <a:t>Vrsta robe</a:t>
            </a:r>
          </a:p>
          <a:p>
            <a:pPr lvl="1"/>
            <a:r>
              <a:rPr lang="sr-Latn-RS" dirty="0" smtClean="0"/>
              <a:t>Količina robe</a:t>
            </a:r>
          </a:p>
          <a:p>
            <a:pPr lvl="1"/>
            <a:r>
              <a:rPr lang="sr-Latn-RS" dirty="0" smtClean="0"/>
              <a:t>Ostala su predefinisano false ako se ne čekiraju</a:t>
            </a:r>
          </a:p>
          <a:p>
            <a:r>
              <a:rPr lang="sr-Latn-RS" dirty="0" smtClean="0"/>
              <a:t>5 Najsličnijih slučajeva</a:t>
            </a:r>
            <a:endParaRPr lang="sr-Latn-R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" r="6963"/>
          <a:stretch/>
        </p:blipFill>
        <p:spPr>
          <a:xfrm>
            <a:off x="3892731" y="2473233"/>
            <a:ext cx="7376160" cy="39313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1314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202</TotalTime>
  <Words>229</Words>
  <Application>Microsoft Office PowerPoint</Application>
  <PresentationFormat>Widescreen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Rockwell</vt:lpstr>
      <vt:lpstr>Rockwell Condensed</vt:lpstr>
      <vt:lpstr>Wingdings</vt:lpstr>
      <vt:lpstr>Wood Type</vt:lpstr>
      <vt:lpstr>Retrospect</vt:lpstr>
      <vt:lpstr>Zakon o krijumčarenju</vt:lpstr>
      <vt:lpstr>Osnovne celine projekta</vt:lpstr>
      <vt:lpstr>uvod</vt:lpstr>
      <vt:lpstr>tehnologije</vt:lpstr>
      <vt:lpstr>Domen</vt:lpstr>
      <vt:lpstr>domen</vt:lpstr>
      <vt:lpstr>Rad sa GPT jezičkim modelom</vt:lpstr>
      <vt:lpstr>Glavne funkcionalnosti sistema</vt:lpstr>
      <vt:lpstr>Rasuđivanje po slučajevima</vt:lpstr>
      <vt:lpstr>Rasuđivanje po pravilima</vt:lpstr>
    </vt:vector>
  </TitlesOfParts>
  <Company>HP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Zakon o krijumčarenju</dc:title>
  <dc:creator>Korisnik</dc:creator>
  <cp:lastModifiedBy>Korisnik</cp:lastModifiedBy>
  <cp:revision>44</cp:revision>
  <dcterms:created xsi:type="dcterms:W3CDTF">2024-03-16T21:10:12Z</dcterms:created>
  <dcterms:modified xsi:type="dcterms:W3CDTF">2024-03-17T20:10:57Z</dcterms:modified>
</cp:coreProperties>
</file>